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ce8051511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ce8051511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ece8051511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de828d4ee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de828d4ee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ede828d4ee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de828d4e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de828d4e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ede828d4e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de828d4ee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de828d4ee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ede828d4ee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de828d4e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de828d4e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ede828d4ee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de828d4ee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de828d4e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ede828d4ee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de828d4ee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de828d4ee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ede828d4ee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de828d4ee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de828d4ee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ede828d4ee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de828d4ee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de828d4ee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ede828d4ee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de828d4ee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de828d4ee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ede828d4ee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de828d4ee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de828d4ee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ede828d4ee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de828d4ee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de828d4ee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ede828d4ee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de828d4ee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de828d4ee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ede828d4ee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de828d4ee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de828d4ee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ede828d4ee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0dce18b91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f0dce18b91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5eedd17d1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75eedd17d1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eedd17d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75eedd17d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dfdcf0df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g5dfdcf0df5_0_16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0" name="Google Shape;390;g5dfdcf0d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75eedd17d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5eedd17d1_2_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75eedd17d1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0dce18b91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0dce18b91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f0dce18b91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de828d4ee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de828d4ee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ede828d4ee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de828d4ee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de828d4ee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ede828d4ee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0" y="0"/>
            <a:ext cx="12192000" cy="18963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9825" y="1896275"/>
            <a:ext cx="12192000" cy="2746800"/>
          </a:xfrm>
          <a:prstGeom prst="rect">
            <a:avLst/>
          </a:prstGeom>
          <a:gradFill>
            <a:gsLst>
              <a:gs pos="0">
                <a:srgbClr val="00FFFF"/>
              </a:gs>
              <a:gs pos="100000">
                <a:srgbClr val="1155C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8850"/>
            <a:ext cx="11887200" cy="345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25" y="1221575"/>
            <a:ext cx="10861751" cy="54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4350"/>
            <a:ext cx="11887201" cy="4663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38" y="1183125"/>
            <a:ext cx="10525125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6375"/>
            <a:ext cx="12191999" cy="370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3150"/>
            <a:ext cx="11887204" cy="2100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6175"/>
            <a:ext cx="12192001" cy="397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5950"/>
            <a:ext cx="12192002" cy="512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3" y="1588175"/>
            <a:ext cx="11407776" cy="4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275" y="2382400"/>
            <a:ext cx="12270541" cy="24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54557" y="2080550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0" y="3341553"/>
            <a:ext cx="121374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0425"/>
            <a:ext cx="12191998" cy="198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3600"/>
            <a:ext cx="12192002" cy="396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1775"/>
            <a:ext cx="11887200" cy="497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58" name="Google Shape;3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рхитектура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1483425" y="2442400"/>
            <a:ext cx="1239500" cy="7344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3"/>
          <p:cNvSpPr/>
          <p:nvPr/>
        </p:nvSpPr>
        <p:spPr>
          <a:xfrm>
            <a:off x="1483425" y="3310613"/>
            <a:ext cx="1239500" cy="7344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3"/>
          <p:cNvSpPr/>
          <p:nvPr/>
        </p:nvSpPr>
        <p:spPr>
          <a:xfrm>
            <a:off x="1483425" y="4178827"/>
            <a:ext cx="1239500" cy="734423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"/>
          <p:cNvSpPr/>
          <p:nvPr/>
        </p:nvSpPr>
        <p:spPr>
          <a:xfrm>
            <a:off x="4378275" y="3151925"/>
            <a:ext cx="2087700" cy="105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"/>
          <p:cNvSpPr/>
          <p:nvPr/>
        </p:nvSpPr>
        <p:spPr>
          <a:xfrm>
            <a:off x="7901050" y="2980650"/>
            <a:ext cx="1353600" cy="1353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"/>
          <p:cNvSpPr/>
          <p:nvPr/>
        </p:nvSpPr>
        <p:spPr>
          <a:xfrm>
            <a:off x="3179550" y="3502500"/>
            <a:ext cx="774600" cy="30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3"/>
          <p:cNvSpPr/>
          <p:nvPr/>
        </p:nvSpPr>
        <p:spPr>
          <a:xfrm>
            <a:off x="6691650" y="3502500"/>
            <a:ext cx="774600" cy="309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3"/>
          <p:cNvSpPr txBox="1"/>
          <p:nvPr/>
        </p:nvSpPr>
        <p:spPr>
          <a:xfrm>
            <a:off x="1043050" y="1703975"/>
            <a:ext cx="24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CockroachDB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3"/>
          <p:cNvSpPr txBox="1"/>
          <p:nvPr/>
        </p:nvSpPr>
        <p:spPr>
          <a:xfrm>
            <a:off x="7466250" y="2383900"/>
            <a:ext cx="24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Java / Vaadin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3"/>
          <p:cNvSpPr txBox="1"/>
          <p:nvPr/>
        </p:nvSpPr>
        <p:spPr>
          <a:xfrm>
            <a:off x="4219275" y="2383900"/>
            <a:ext cx="240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Java / Spring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4" name="Google Shape;37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БД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425" y="1720750"/>
            <a:ext cx="462915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81" name="Google Shape;3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385" name="Google Shape;3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5"/>
          <p:cNvSpPr txBox="1"/>
          <p:nvPr>
            <p:ph idx="4294967295" type="body"/>
          </p:nvPr>
        </p:nvSpPr>
        <p:spPr>
          <a:xfrm>
            <a:off x="723600" y="1717040"/>
            <a:ext cx="10744800" cy="480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703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Построен отказоустойчивый PostgreSQL кластер.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Написан Бэкенд для работы с кластером.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Написан фронтенд для визуализации данных.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Проведено нагрузочное тестирование: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для случае всех нод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с потерей одной ноды</a:t>
            </a:r>
            <a:endParaRPr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6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6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6"/>
          <p:cNvSpPr/>
          <p:nvPr>
            <p:ph idx="2" type="pic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97" name="Google Shape;397;p46"/>
          <p:cNvSpPr txBox="1"/>
          <p:nvPr>
            <p:ph idx="4294967295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Коневский Владислав </a:t>
            </a: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Валерьевич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6"/>
          <p:cNvSpPr txBox="1"/>
          <p:nvPr>
            <p:ph idx="4294967295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Разработчик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46"/>
          <p:cNvSpPr txBox="1"/>
          <p:nvPr>
            <p:ph idx="429496729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Мегафон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46"/>
          <p:cNvSpPr txBox="1"/>
          <p:nvPr>
            <p:ph idx="4294967295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+79033359770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075" y="5034475"/>
            <a:ext cx="1763500" cy="1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0" y="2941330"/>
            <a:ext cx="12191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Тема: Построить отказоустойчивый геораспределнный кластер PostgreSQL, создать под него бэкенд и провести нагрузочное тестирование.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3"/>
          <p:cNvSpPr txBox="1"/>
          <p:nvPr>
            <p:ph idx="3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Коневский Владислав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825" y="5034475"/>
            <a:ext cx="1763500" cy="1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75" u="none" cap="none" strike="noStrik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3" name="Google Shape;193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4" name="Google Shape;19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8" name="Google Shape;208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09" name="Google Shape;20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Создать отказоустойчивый PostgreSQL кластер</a:t>
            </a:r>
            <a:endParaRPr b="0" i="0" sz="3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Написать бэкенд для работы с кластером</a:t>
            </a:r>
            <a:endParaRPr b="0" i="0" sz="3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Провести нагрузочное тестирование</a:t>
            </a:r>
            <a:endParaRPr b="0" i="0" sz="3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66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36" name="Google Shape;2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Развернуть </a:t>
            </a:r>
            <a:r>
              <a:rPr lang="en-US" sz="3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CockroachDB</a:t>
            </a:r>
            <a:endParaRPr sz="3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2570366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Написать Бэкенд на JAVA</a:t>
            </a:r>
            <a:endParaRPr b="0" i="0" sz="3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817207" y="35512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Написать фронт на Vaadin</a:t>
            </a:r>
            <a:endParaRPr b="0" i="0" sz="3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Уронить ноду</a:t>
            </a:r>
            <a:endParaRPr b="0" i="0" sz="3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1" y="546885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Провести нагрузочное тестирование</a:t>
            </a:r>
            <a:endParaRPr b="0" i="0" sz="3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56" name="Google Shape;2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idx="1" type="body"/>
          </p:nvPr>
        </p:nvSpPr>
        <p:spPr>
          <a:xfrm>
            <a:off x="723600" y="1717040"/>
            <a:ext cx="10744800" cy="480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703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GCP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CockroachDb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Java 1.8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Spring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Vaadin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Jmeter</a:t>
            </a:r>
            <a:r>
              <a:rPr lang="en-US" sz="3000"/>
              <a:t> </a:t>
            </a:r>
            <a:endParaRPr sz="3000"/>
          </a:p>
        </p:txBody>
      </p:sp>
      <p:sp>
        <p:nvSpPr>
          <p:cNvPr id="263" name="Google Shape;263;p27"/>
          <p:cNvSpPr txBox="1"/>
          <p:nvPr>
            <p:ph idx="2" type="body"/>
          </p:nvPr>
        </p:nvSpPr>
        <p:spPr>
          <a:xfrm>
            <a:off x="719666" y="362364"/>
            <a:ext cx="10753800" cy="54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 sz="4500"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b="0" sz="3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6000"/>
            <a:ext cx="11887200" cy="337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6375"/>
            <a:ext cx="11887198" cy="335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